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67" r:id="rId5"/>
    <p:sldId id="268" r:id="rId6"/>
    <p:sldId id="265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AB50"/>
    <a:srgbClr val="80B05A"/>
    <a:srgbClr val="339862"/>
    <a:srgbClr val="00A85A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71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ED719-A3D9-0FE8-D779-EA6774DB4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5AF169-DFB4-DC1C-82C0-186A6EE05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76CF46-0CD5-BD48-5430-D9C262A6A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E1DA05-66D4-9830-5C3E-781D72167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B1E932-E356-0511-58E2-9675BEE5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47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0D3A62-78C5-FE1C-627C-3F63D9B82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4D3CE1-DF37-2232-CA12-995668987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4251B2-7FA4-4C86-BE5E-0797DCE89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04CFE1-2EDE-BF82-B3B2-7F64C9AEC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133C01-94D5-D5D8-2E6F-74A4613C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2921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1D996-B250-0E5C-3511-2D0FD44D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3C0007-C522-E917-A249-5D76587D2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A91462-BBEC-971A-D651-40A52DF0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6211FF-F781-017C-B3D3-04A516FB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0065F3-A2E7-42B5-3649-01BDBA44F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82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ABA92F-8A64-6318-AD85-B194CB4C0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94A567-B0A5-6D0C-A797-4CD3975A08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5C2123-F4DB-D1D8-EC72-BDA1ECAF7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1C521D-8CCB-E237-F11A-134DB354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1C0DE7-90EC-71AD-9EA4-43ADA5B66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955163-DC31-DF6C-8C19-AB3591D0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32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13B50-B681-00DB-4304-E72DEBEC8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C97CF0-889F-976D-21E1-42636F6CB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1EC3F6-AFC9-F687-D451-7B6967911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500C35B-EA2A-B95E-CEFD-690F9DF83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B237E9C-16F0-C6B2-9AE7-A5FA24E65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59070F0-1288-0D75-C44C-E77C95C25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2CE35C3-157C-D1FA-D94A-6EE90774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14C2D8-BAC1-F90D-1A1A-12E9D63DA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30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A8BB5-911D-BAAA-165F-E0382B83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E4EDCC-E5D1-0A83-E530-95D34140F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A7972CB-8CCE-3405-3A81-CE3E962C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EDF5A8F-A837-8051-65F3-538EDCED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20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0976D48-F3F8-BE60-96EE-A7B73B458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0CC6BB5-DCAE-7DC3-0B8F-E87E4FF4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947ED6-D877-BFFD-7C7E-3EB9C222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023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7E6B24-737A-72B1-C462-C4F866BC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87EB26-6846-27D1-D348-CD498959B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6E48A1E-2E8E-7F97-A46B-8D7D00E8B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580009-3034-C025-107D-50266055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D06C28-65CC-B74D-BEF9-3292ACF1B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B1B8CD-EFBB-E438-E51B-ED0F6DB38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041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55859-B66C-6CD7-5AB2-8917E9E2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9B67ECC-F0D4-A6AC-A216-04D7905CE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801EA3-A30D-6435-BEDC-51D344955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044770-67CA-6AE8-8648-A7B76F66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CB3BB5-DC2C-DCBE-3856-7AF477B5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989A6F-7912-4A37-0C9C-ECB2F7D30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279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43014-450F-208A-749E-5AFAE8B0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363887-47F7-0CF2-228B-5874D3712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3BDFF2-5C9F-25C3-0894-D2A459421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4C19A2-345D-580A-77D1-F0B96903C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F96CA2-5D96-4E9B-5D49-0D87CD17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39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122EC1-1FCE-F780-A757-EB4487BA65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64F4139-0A7A-F65F-C35D-380C64751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3CDC65-26A5-EA26-BA55-736611FB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3AAEB1-C8D2-8B8C-F425-3AF86863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7DB96-6911-BC2E-C409-E8DC1A39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027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944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4910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664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3923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171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42497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234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21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552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977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33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7BC29AE-4312-5C0E-FFE5-22F3D92A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8A13B16-F795-D639-1696-AA5755034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5D0831-A7D4-4A4B-67CE-5BF8BFE97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97230-A448-48D1-9EA9-F4539D830EAF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C4DA1C-4E76-5FE6-CA84-FA3941BE5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7F6103-1C00-0293-0CCC-A89CA3908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7C166-026E-4F50-99A6-024355A5B1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40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5B94-5E0F-4E2A-B3EA-FAC00216A619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BB59-CDEE-44CD-93C6-58EBE7B9D6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84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6.jp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CC26E1EB-D3BB-2FBB-7CA0-B285805732FD}"/>
              </a:ext>
            </a:extLst>
          </p:cNvPr>
          <p:cNvSpPr txBox="1"/>
          <p:nvPr/>
        </p:nvSpPr>
        <p:spPr>
          <a:xfrm>
            <a:off x="3091310" y="83171"/>
            <a:ext cx="45647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solidFill>
                  <a:srgbClr val="0033CC"/>
                </a:solidFill>
                <a:latin typeface="Franklin Gothic Demi" panose="020B0703020102020204" pitchFamily="34" charset="0"/>
              </a:rPr>
              <a:t>XLIII Reunião da Comissão Brasileira de Pesquisa de Aveia 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46169CF1-4263-FF45-E878-E7152EF4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837" y="-1"/>
            <a:ext cx="1032164" cy="1022061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7D35CE53-6404-0B40-363C-6AAC357DBA3B}"/>
              </a:ext>
            </a:extLst>
          </p:cNvPr>
          <p:cNvSpPr txBox="1"/>
          <p:nvPr/>
        </p:nvSpPr>
        <p:spPr>
          <a:xfrm>
            <a:off x="7913981" y="160115"/>
            <a:ext cx="2891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Franklin Gothic Demi" panose="020B0703020102020204" pitchFamily="34" charset="0"/>
              </a:rPr>
              <a:t>UFRGS – Porto Alegre</a:t>
            </a:r>
          </a:p>
          <a:p>
            <a:pPr algn="ctr"/>
            <a:r>
              <a:rPr lang="pt-BR" dirty="0">
                <a:latin typeface="Franklin Gothic Demi" panose="020B0703020102020204" pitchFamily="34" charset="0"/>
              </a:rPr>
              <a:t>02 a 04 de abril de 2023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F98326C2-151D-0F71-D7DD-E423710F4E1E}"/>
              </a:ext>
            </a:extLst>
          </p:cNvPr>
          <p:cNvCxnSpPr>
            <a:cxnSpLocks/>
          </p:cNvCxnSpPr>
          <p:nvPr/>
        </p:nvCxnSpPr>
        <p:spPr>
          <a:xfrm>
            <a:off x="0" y="1016599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F73D9470-FB6D-4F21-7041-565437DC32F2}"/>
              </a:ext>
            </a:extLst>
          </p:cNvPr>
          <p:cNvSpPr txBox="1"/>
          <p:nvPr/>
        </p:nvSpPr>
        <p:spPr>
          <a:xfrm>
            <a:off x="1117714" y="2523574"/>
            <a:ext cx="995657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7000" b="1" dirty="0">
                <a:latin typeface="Arial" panose="020B0604020202020204" pitchFamily="34" charset="0"/>
                <a:cs typeface="Arial" panose="020B0604020202020204" pitchFamily="34" charset="0"/>
              </a:rPr>
              <a:t>Título da apresentação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6BCB7C-10FC-1DC4-53CF-37B1C3F259CF}"/>
              </a:ext>
            </a:extLst>
          </p:cNvPr>
          <p:cNvSpPr txBox="1"/>
          <p:nvPr/>
        </p:nvSpPr>
        <p:spPr>
          <a:xfrm>
            <a:off x="3490156" y="4956720"/>
            <a:ext cx="5211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1" dirty="0">
                <a:solidFill>
                  <a:srgbClr val="78AB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do apresentador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3D68956C-FB08-D19E-0C5E-6D1F18DE61F7}"/>
              </a:ext>
            </a:extLst>
          </p:cNvPr>
          <p:cNvCxnSpPr/>
          <p:nvPr/>
        </p:nvCxnSpPr>
        <p:spPr>
          <a:xfrm>
            <a:off x="664027" y="4324922"/>
            <a:ext cx="108639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6850942F-EC2A-8E83-ED1E-8432DB919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64" y="2102"/>
            <a:ext cx="2396630" cy="103354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10DE19B-91F5-6D5C-6D42-6505B5E1243D}"/>
              </a:ext>
            </a:extLst>
          </p:cNvPr>
          <p:cNvSpPr txBox="1"/>
          <p:nvPr/>
        </p:nvSpPr>
        <p:spPr>
          <a:xfrm>
            <a:off x="5041063" y="5790186"/>
            <a:ext cx="2109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</a:p>
        </p:txBody>
      </p:sp>
    </p:spTree>
    <p:extLst>
      <p:ext uri="{BB962C8B-B14F-4D97-AF65-F5344CB8AC3E}">
        <p14:creationId xmlns:p14="http://schemas.microsoft.com/office/powerpoint/2010/main" val="4119877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66DE79D-D6AA-C1E3-47FB-978D7A2EA23A}"/>
              </a:ext>
            </a:extLst>
          </p:cNvPr>
          <p:cNvSpPr txBox="1"/>
          <p:nvPr/>
        </p:nvSpPr>
        <p:spPr>
          <a:xfrm>
            <a:off x="2577614" y="6197085"/>
            <a:ext cx="3437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33CC"/>
                </a:solidFill>
                <a:latin typeface="Franklin Gothic Demi" panose="020B0703020102020204" pitchFamily="34" charset="0"/>
              </a:rPr>
              <a:t>XLIII Reunião da Comissão Brasileira de Pesquisa de Aveia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1DEA7E7-149F-B9EB-CD8E-C28A50222D74}"/>
              </a:ext>
            </a:extLst>
          </p:cNvPr>
          <p:cNvCxnSpPr>
            <a:cxnSpLocks/>
          </p:cNvCxnSpPr>
          <p:nvPr/>
        </p:nvCxnSpPr>
        <p:spPr>
          <a:xfrm>
            <a:off x="0" y="612555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E03561-181B-D2F1-7D6F-2C47899D5E4C}"/>
              </a:ext>
            </a:extLst>
          </p:cNvPr>
          <p:cNvSpPr txBox="1"/>
          <p:nvPr/>
        </p:nvSpPr>
        <p:spPr>
          <a:xfrm>
            <a:off x="7298625" y="6397319"/>
            <a:ext cx="941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/>
              <a:t>Patrocínio</a:t>
            </a:r>
          </a:p>
        </p:txBody>
      </p: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198C53DD-BF88-8C28-0ED3-42F0EB0C5A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49576" y="6248748"/>
          <a:ext cx="1151823" cy="488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164840" imgH="1764720" progId="Photoshop.Image.7">
                  <p:embed/>
                </p:oleObj>
              </mc:Choice>
              <mc:Fallback>
                <p:oleObj name="Image" r:id="rId2" imgW="4164840" imgH="1764720" progId="Photoshop.Image.7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198C53DD-BF88-8C28-0ED3-42F0EB0C5A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49576" y="6248748"/>
                        <a:ext cx="1151823" cy="488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6BB9CA25-A587-B770-2F86-D6E26EFDC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2313" y="6183937"/>
            <a:ext cx="1138074" cy="63336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CBBA0AA-4E97-196A-4267-6D8205C454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7507" y="6183936"/>
            <a:ext cx="655278" cy="65947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1CFF765-6791-E2FE-1CA2-3C4B6C9A4E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18" y="6144032"/>
            <a:ext cx="1632651" cy="70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8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66DE79D-D6AA-C1E3-47FB-978D7A2EA23A}"/>
              </a:ext>
            </a:extLst>
          </p:cNvPr>
          <p:cNvSpPr txBox="1"/>
          <p:nvPr/>
        </p:nvSpPr>
        <p:spPr>
          <a:xfrm>
            <a:off x="2577614" y="6197085"/>
            <a:ext cx="3437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33CC"/>
                </a:solidFill>
                <a:latin typeface="Franklin Gothic Demi" panose="020B0703020102020204" pitchFamily="34" charset="0"/>
              </a:rPr>
              <a:t>XLIII Reunião da Comissão Brasileira de Pesquisa de Aveia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1DEA7E7-149F-B9EB-CD8E-C28A50222D74}"/>
              </a:ext>
            </a:extLst>
          </p:cNvPr>
          <p:cNvCxnSpPr>
            <a:cxnSpLocks/>
          </p:cNvCxnSpPr>
          <p:nvPr/>
        </p:nvCxnSpPr>
        <p:spPr>
          <a:xfrm>
            <a:off x="0" y="612555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E03561-181B-D2F1-7D6F-2C47899D5E4C}"/>
              </a:ext>
            </a:extLst>
          </p:cNvPr>
          <p:cNvSpPr txBox="1"/>
          <p:nvPr/>
        </p:nvSpPr>
        <p:spPr>
          <a:xfrm>
            <a:off x="7298625" y="6397319"/>
            <a:ext cx="941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/>
              <a:t>Patrocínio</a:t>
            </a:r>
          </a:p>
        </p:txBody>
      </p: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198C53DD-BF88-8C28-0ED3-42F0EB0C5A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49576" y="6248748"/>
          <a:ext cx="1151823" cy="488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164840" imgH="1764720" progId="Photoshop.Image.7">
                  <p:embed/>
                </p:oleObj>
              </mc:Choice>
              <mc:Fallback>
                <p:oleObj name="Image" r:id="rId2" imgW="4164840" imgH="1764720" progId="Photoshop.Image.7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198C53DD-BF88-8C28-0ED3-42F0EB0C5A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49576" y="6248748"/>
                        <a:ext cx="1151823" cy="488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6BB9CA25-A587-B770-2F86-D6E26EFDC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2313" y="6183937"/>
            <a:ext cx="1138074" cy="63336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CBBA0AA-4E97-196A-4267-6D8205C454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7507" y="6183936"/>
            <a:ext cx="655278" cy="65947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35AD40E-0305-8F7F-3903-977732AAA6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18" y="6144032"/>
            <a:ext cx="1632651" cy="70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66DE79D-D6AA-C1E3-47FB-978D7A2EA23A}"/>
              </a:ext>
            </a:extLst>
          </p:cNvPr>
          <p:cNvSpPr txBox="1"/>
          <p:nvPr/>
        </p:nvSpPr>
        <p:spPr>
          <a:xfrm>
            <a:off x="2577614" y="6197085"/>
            <a:ext cx="3437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33CC"/>
                </a:solidFill>
                <a:latin typeface="Franklin Gothic Demi" panose="020B0703020102020204" pitchFamily="34" charset="0"/>
              </a:rPr>
              <a:t>XLIII Reunião da Comissão Brasileira de Pesquisa de Aveia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1DEA7E7-149F-B9EB-CD8E-C28A50222D74}"/>
              </a:ext>
            </a:extLst>
          </p:cNvPr>
          <p:cNvCxnSpPr>
            <a:cxnSpLocks/>
          </p:cNvCxnSpPr>
          <p:nvPr/>
        </p:nvCxnSpPr>
        <p:spPr>
          <a:xfrm>
            <a:off x="0" y="612555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E03561-181B-D2F1-7D6F-2C47899D5E4C}"/>
              </a:ext>
            </a:extLst>
          </p:cNvPr>
          <p:cNvSpPr txBox="1"/>
          <p:nvPr/>
        </p:nvSpPr>
        <p:spPr>
          <a:xfrm>
            <a:off x="7298625" y="6397319"/>
            <a:ext cx="941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/>
              <a:t>Patrocínio</a:t>
            </a:r>
          </a:p>
        </p:txBody>
      </p: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198C53DD-BF88-8C28-0ED3-42F0EB0C5A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49576" y="6248748"/>
          <a:ext cx="1151823" cy="488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164840" imgH="1764720" progId="Photoshop.Image.7">
                  <p:embed/>
                </p:oleObj>
              </mc:Choice>
              <mc:Fallback>
                <p:oleObj name="Image" r:id="rId2" imgW="4164840" imgH="1764720" progId="Photoshop.Image.7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198C53DD-BF88-8C28-0ED3-42F0EB0C5A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49576" y="6248748"/>
                        <a:ext cx="1151823" cy="488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6BB9CA25-A587-B770-2F86-D6E26EFDC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2313" y="6183937"/>
            <a:ext cx="1138074" cy="63336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CBBA0AA-4E97-196A-4267-6D8205C454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7507" y="6183936"/>
            <a:ext cx="655278" cy="65947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0366D31-236D-1AF0-385C-E4E8546046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18" y="6144032"/>
            <a:ext cx="1632651" cy="70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083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6817887" y="1669295"/>
            <a:ext cx="4647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Nome do apresentador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510658" y="251681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78AB5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8440126" y="3218830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80B05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Celular</a:t>
            </a:r>
          </a:p>
        </p:txBody>
      </p:sp>
      <p:cxnSp>
        <p:nvCxnSpPr>
          <p:cNvPr id="13" name="Conector reto 12"/>
          <p:cNvCxnSpPr>
            <a:cxnSpLocks/>
          </p:cNvCxnSpPr>
          <p:nvPr/>
        </p:nvCxnSpPr>
        <p:spPr>
          <a:xfrm>
            <a:off x="6096000" y="795314"/>
            <a:ext cx="0" cy="3442996"/>
          </a:xfrm>
          <a:prstGeom prst="line">
            <a:avLst/>
          </a:prstGeom>
          <a:ln w="28575">
            <a:solidFill>
              <a:srgbClr val="78A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0269223D-8619-4D46-A7CD-5174D4761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55" y="5871156"/>
            <a:ext cx="827124" cy="81902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326B952-939E-1B80-E3E0-E21BB4443103}"/>
              </a:ext>
            </a:extLst>
          </p:cNvPr>
          <p:cNvSpPr txBox="1"/>
          <p:nvPr/>
        </p:nvSpPr>
        <p:spPr>
          <a:xfrm>
            <a:off x="37130" y="6166440"/>
            <a:ext cx="1077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/>
              <a:t>Realização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CA77243-015D-3D19-531A-EB9FB322FF2F}"/>
              </a:ext>
            </a:extLst>
          </p:cNvPr>
          <p:cNvSpPr txBox="1"/>
          <p:nvPr/>
        </p:nvSpPr>
        <p:spPr>
          <a:xfrm>
            <a:off x="2021479" y="6186957"/>
            <a:ext cx="2201568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pt-BR" dirty="0">
                <a:solidFill>
                  <a:srgbClr val="339862"/>
                </a:solidFill>
              </a:rPr>
              <a:t>Comissão Brasileira</a:t>
            </a:r>
          </a:p>
          <a:p>
            <a:pPr>
              <a:lnSpc>
                <a:spcPts val="1800"/>
              </a:lnSpc>
            </a:pPr>
            <a:r>
              <a:rPr lang="pt-BR" dirty="0">
                <a:solidFill>
                  <a:srgbClr val="339862"/>
                </a:solidFill>
              </a:rPr>
              <a:t>de </a:t>
            </a:r>
            <a:r>
              <a:rPr lang="pt-BR" b="1" dirty="0">
                <a:solidFill>
                  <a:srgbClr val="339862"/>
                </a:solidFill>
              </a:rPr>
              <a:t>Pesquisa de Aveia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E2E32EC-A6D1-AA46-398D-B973A292A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557" y="5795452"/>
            <a:ext cx="1306393" cy="95144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F71AE447-4AE8-2107-F053-4B2EA96A6BDC}"/>
              </a:ext>
            </a:extLst>
          </p:cNvPr>
          <p:cNvSpPr txBox="1"/>
          <p:nvPr/>
        </p:nvSpPr>
        <p:spPr>
          <a:xfrm>
            <a:off x="5972754" y="6166440"/>
            <a:ext cx="1048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/>
              <a:t>Patrocínio</a:t>
            </a:r>
          </a:p>
        </p:txBody>
      </p:sp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id="{B52E1D57-BCD4-BC2F-CB5A-D89B6848BF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800920"/>
              </p:ext>
            </p:extLst>
          </p:nvPr>
        </p:nvGraphicFramePr>
        <p:xfrm>
          <a:off x="8377947" y="5847166"/>
          <a:ext cx="1768421" cy="749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4164840" imgH="1764720" progId="Photoshop.Image.7">
                  <p:embed/>
                </p:oleObj>
              </mc:Choice>
              <mc:Fallback>
                <p:oleObj name="Image" r:id="rId4" imgW="4164840" imgH="1764720" progId="Photoshop.Image.7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B3940EE7-2D76-FDC8-96DD-57DA08222B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77947" y="5847166"/>
                        <a:ext cx="1768421" cy="749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Imagem 17">
            <a:extLst>
              <a:ext uri="{FF2B5EF4-FFF2-40B4-BE49-F238E27FC236}">
                <a16:creationId xmlns:a16="http://schemas.microsoft.com/office/drawing/2014/main" id="{9DAD7841-A610-4B08-50C3-880C084DC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3424" y="5747661"/>
            <a:ext cx="1747311" cy="972418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887F0842-08FA-AAC3-7562-98AD966604DD}"/>
              </a:ext>
            </a:extLst>
          </p:cNvPr>
          <p:cNvSpPr txBox="1"/>
          <p:nvPr/>
        </p:nvSpPr>
        <p:spPr>
          <a:xfrm>
            <a:off x="1043677" y="3117637"/>
            <a:ext cx="4564788" cy="76944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pt-BR" sz="2500" dirty="0">
                <a:solidFill>
                  <a:srgbClr val="0033CC"/>
                </a:solidFill>
                <a:latin typeface="Franklin Gothic Demi" panose="020B0703020102020204" pitchFamily="34" charset="0"/>
              </a:rPr>
              <a:t>XLIII Reunião da Comissão Brasileira de Pesquisa de Aveia </a:t>
            </a:r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A5168AC4-D85A-C1F4-B5A5-02F331EBBC0B}"/>
              </a:ext>
            </a:extLst>
          </p:cNvPr>
          <p:cNvCxnSpPr>
            <a:cxnSpLocks/>
          </p:cNvCxnSpPr>
          <p:nvPr/>
        </p:nvCxnSpPr>
        <p:spPr>
          <a:xfrm>
            <a:off x="0" y="55309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>
            <a:extLst>
              <a:ext uri="{FF2B5EF4-FFF2-40B4-BE49-F238E27FC236}">
                <a16:creationId xmlns:a16="http://schemas.microsoft.com/office/drawing/2014/main" id="{1C70627D-8A98-30D4-B91A-39A6680A27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3651" y="5642804"/>
            <a:ext cx="1150768" cy="115814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9A79F81-32BB-E640-3A6B-32AF014DB6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20" y="1149344"/>
            <a:ext cx="4436730" cy="191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718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79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Franklin Gothic Demi</vt:lpstr>
      <vt:lpstr>Tema do Office</vt:lpstr>
      <vt:lpstr>1_Tema do Office</vt:lpstr>
      <vt:lpstr>Image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Pacheco</dc:creator>
  <cp:lastModifiedBy>Marcelo Pacheco</cp:lastModifiedBy>
  <cp:revision>7</cp:revision>
  <dcterms:created xsi:type="dcterms:W3CDTF">2024-01-15T18:41:54Z</dcterms:created>
  <dcterms:modified xsi:type="dcterms:W3CDTF">2024-02-19T15:24:36Z</dcterms:modified>
</cp:coreProperties>
</file>